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2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7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5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1F49-D6EB-4E9B-8621-45357D5BD32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42347-D03C-4E9A-A643-C62CA9B1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saweb.org/competitions-programs/programs/junior-solar-sprint-(jss)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2824163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EV Challenge</a:t>
            </a:r>
            <a:br>
              <a:rPr lang="en-US" dirty="0" smtClean="0"/>
            </a:br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251960"/>
            <a:ext cx="9144000" cy="100584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Slides courtesy of the Technology Student Association</a:t>
            </a:r>
          </a:p>
          <a:p>
            <a:r>
              <a:rPr lang="en-US" dirty="0" smtClean="0">
                <a:hlinkClick r:id="rId2"/>
              </a:rPr>
              <a:t>www.tsaweb.org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57" y="893286"/>
            <a:ext cx="1984857" cy="1416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575" y="825976"/>
            <a:ext cx="26384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9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73" y="524296"/>
            <a:ext cx="8530935" cy="584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1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1" y="354028"/>
            <a:ext cx="9673936" cy="575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5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27" y="486622"/>
            <a:ext cx="8614064" cy="589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5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42" y="1714500"/>
            <a:ext cx="7338948" cy="42184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06265" y="239395"/>
            <a:ext cx="3128010" cy="1325563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 smtClean="0"/>
              <a:t>Bearings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8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319977"/>
            <a:ext cx="8666018" cy="59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5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30" y="1015677"/>
            <a:ext cx="8629650" cy="4765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1463040"/>
            <a:ext cx="13944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159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1" y="613064"/>
            <a:ext cx="10203653" cy="557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EV Challenge Construction</vt:lpstr>
      <vt:lpstr>PowerPoint Presentation</vt:lpstr>
      <vt:lpstr>PowerPoint Presentation</vt:lpstr>
      <vt:lpstr>PowerPoint Presentation</vt:lpstr>
      <vt:lpstr>Bearings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 Challenge Construction</dc:title>
  <dc:creator>jodi</dc:creator>
  <cp:lastModifiedBy>jodi</cp:lastModifiedBy>
  <cp:revision>4</cp:revision>
  <dcterms:created xsi:type="dcterms:W3CDTF">2021-05-20T12:34:52Z</dcterms:created>
  <dcterms:modified xsi:type="dcterms:W3CDTF">2021-05-20T12:44:21Z</dcterms:modified>
</cp:coreProperties>
</file>